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9" r:id="rId4"/>
    <p:sldId id="260" r:id="rId5"/>
    <p:sldId id="261" r:id="rId6"/>
    <p:sldId id="262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000B-AF48-4426-A609-C2CA79838816}" type="datetimeFigureOut">
              <a:rPr lang="hr-BA" smtClean="0"/>
              <a:t>16.2.2014.</a:t>
            </a:fld>
            <a:endParaRPr lang="hr-BA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5DBD-E6B6-4590-B9FF-E6710EE4228F}" type="slidenum">
              <a:rPr lang="hr-BA" smtClean="0"/>
              <a:t>‹#›</a:t>
            </a:fld>
            <a:endParaRPr lang="hr-BA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000B-AF48-4426-A609-C2CA79838816}" type="datetimeFigureOut">
              <a:rPr lang="hr-BA" smtClean="0"/>
              <a:t>16.2.2014.</a:t>
            </a:fld>
            <a:endParaRPr lang="hr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5DBD-E6B6-4590-B9FF-E6710EE4228F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000B-AF48-4426-A609-C2CA79838816}" type="datetimeFigureOut">
              <a:rPr lang="hr-BA" smtClean="0"/>
              <a:t>16.2.2014.</a:t>
            </a:fld>
            <a:endParaRPr lang="hr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5DBD-E6B6-4590-B9FF-E6710EE4228F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000B-AF48-4426-A609-C2CA79838816}" type="datetimeFigureOut">
              <a:rPr lang="hr-BA" smtClean="0"/>
              <a:t>16.2.2014.</a:t>
            </a:fld>
            <a:endParaRPr lang="hr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5DBD-E6B6-4590-B9FF-E6710EE4228F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000B-AF48-4426-A609-C2CA79838816}" type="datetimeFigureOut">
              <a:rPr lang="hr-BA" smtClean="0"/>
              <a:t>16.2.2014.</a:t>
            </a:fld>
            <a:endParaRPr lang="hr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055DBD-E6B6-4590-B9FF-E6710EE4228F}" type="slidenum">
              <a:rPr lang="hr-BA" smtClean="0"/>
              <a:t>‹#›</a:t>
            </a:fld>
            <a:endParaRPr lang="hr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000B-AF48-4426-A609-C2CA79838816}" type="datetimeFigureOut">
              <a:rPr lang="hr-BA" smtClean="0"/>
              <a:t>16.2.2014.</a:t>
            </a:fld>
            <a:endParaRPr lang="hr-BA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5DBD-E6B6-4590-B9FF-E6710EE4228F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000B-AF48-4426-A609-C2CA79838816}" type="datetimeFigureOut">
              <a:rPr lang="hr-BA" smtClean="0"/>
              <a:t>16.2.2014.</a:t>
            </a:fld>
            <a:endParaRPr lang="hr-BA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5DBD-E6B6-4590-B9FF-E6710EE4228F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000B-AF48-4426-A609-C2CA79838816}" type="datetimeFigureOut">
              <a:rPr lang="hr-BA" smtClean="0"/>
              <a:t>16.2.2014.</a:t>
            </a:fld>
            <a:endParaRPr lang="hr-BA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5DBD-E6B6-4590-B9FF-E6710EE4228F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000B-AF48-4426-A609-C2CA79838816}" type="datetimeFigureOut">
              <a:rPr lang="hr-BA" smtClean="0"/>
              <a:t>16.2.2014.</a:t>
            </a:fld>
            <a:endParaRPr lang="hr-BA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5DBD-E6B6-4590-B9FF-E6710EE4228F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000B-AF48-4426-A609-C2CA79838816}" type="datetimeFigureOut">
              <a:rPr lang="hr-BA" smtClean="0"/>
              <a:t>16.2.2014.</a:t>
            </a:fld>
            <a:endParaRPr lang="hr-BA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5DBD-E6B6-4590-B9FF-E6710EE4228F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000B-AF48-4426-A609-C2CA79838816}" type="datetimeFigureOut">
              <a:rPr lang="hr-BA" smtClean="0"/>
              <a:t>16.2.2014.</a:t>
            </a:fld>
            <a:endParaRPr lang="hr-BA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5DBD-E6B6-4590-B9FF-E6710EE4228F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B2000B-AF48-4426-A609-C2CA79838816}" type="datetimeFigureOut">
              <a:rPr lang="hr-BA" smtClean="0"/>
              <a:t>16.2.2014.</a:t>
            </a:fld>
            <a:endParaRPr lang="hr-BA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055DBD-E6B6-4590-B9FF-E6710EE4228F}" type="slidenum">
              <a:rPr lang="hr-BA" smtClean="0"/>
              <a:t>‹#›</a:t>
            </a:fld>
            <a:endParaRPr lang="hr-B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chantedlearning.com/subjects/plants/printouts/peanutplant.shtml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chantedlearning.com/inventors/indexb.shtml" TargetMode="Externa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BA" dirty="0" err="1" smtClean="0"/>
              <a:t>English</a:t>
            </a:r>
            <a:r>
              <a:rPr lang="hr-BA" dirty="0" smtClean="0"/>
              <a:t> </a:t>
            </a:r>
            <a:r>
              <a:rPr lang="hr-BA" dirty="0" err="1" smtClean="0"/>
              <a:t>Inven</a:t>
            </a:r>
            <a:r>
              <a:rPr lang="en-US" dirty="0" smtClean="0"/>
              <a:t>t</a:t>
            </a:r>
            <a:r>
              <a:rPr lang="hr-BA" dirty="0" err="1" smtClean="0"/>
              <a:t>ions</a:t>
            </a:r>
            <a:r>
              <a:rPr lang="hr-BA" dirty="0" smtClean="0"/>
              <a:t> </a:t>
            </a:r>
            <a:endParaRPr lang="hr-BA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BA" dirty="0" smtClean="0"/>
              <a:t>-</a:t>
            </a:r>
            <a:r>
              <a:rPr lang="hr-BA" dirty="0" err="1" smtClean="0"/>
              <a:t>in</a:t>
            </a:r>
            <a:r>
              <a:rPr lang="hr-BA" dirty="0" smtClean="0"/>
              <a:t> 19</a:t>
            </a:r>
            <a:r>
              <a:rPr lang="en-US" dirty="0" smtClean="0"/>
              <a:t>t</a:t>
            </a:r>
            <a:r>
              <a:rPr lang="hr-BA" dirty="0" smtClean="0"/>
              <a:t>h </a:t>
            </a:r>
            <a:r>
              <a:rPr lang="hr-BA" dirty="0" err="1" smtClean="0"/>
              <a:t>cen</a:t>
            </a:r>
            <a:r>
              <a:rPr lang="en-US" dirty="0" smtClean="0"/>
              <a:t>t</a:t>
            </a:r>
            <a:r>
              <a:rPr lang="hr-BA" dirty="0" err="1" smtClean="0"/>
              <a:t>ury</a:t>
            </a:r>
            <a:r>
              <a:rPr lang="hr-BA" dirty="0" smtClean="0"/>
              <a:t>-</a:t>
            </a:r>
            <a:endParaRPr lang="hr-B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10800000" flipV="1">
            <a:off x="2267744" y="4149080"/>
            <a:ext cx="6419056" cy="2232248"/>
          </a:xfrm>
        </p:spPr>
        <p:txBody>
          <a:bodyPr/>
          <a:lstStyle/>
          <a:p>
            <a:r>
              <a:rPr lang="hr-BA" dirty="0" err="1" smtClean="0"/>
              <a:t>S</a:t>
            </a:r>
            <a:r>
              <a:rPr lang="hr-BA" dirty="0" err="1" smtClean="0"/>
              <a:t>team</a:t>
            </a:r>
            <a:r>
              <a:rPr lang="hr-BA" dirty="0" smtClean="0"/>
              <a:t> Power </a:t>
            </a:r>
            <a:r>
              <a:rPr lang="hr-BA" dirty="0" err="1" smtClean="0"/>
              <a:t>Engine</a:t>
            </a:r>
            <a:endParaRPr lang="hr-BA" dirty="0"/>
          </a:p>
        </p:txBody>
      </p:sp>
      <p:pic>
        <p:nvPicPr>
          <p:cNvPr id="4" name="Rezervirano mjesto sadržaja 3" descr="Steam-powered-engine-533x4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88973" cy="3593976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4437112"/>
            <a:ext cx="8435280" cy="1800200"/>
          </a:xfrm>
        </p:spPr>
        <p:txBody>
          <a:bodyPr/>
          <a:lstStyle/>
          <a:p>
            <a:endParaRPr lang="hr-BA" dirty="0"/>
          </a:p>
        </p:txBody>
      </p:sp>
      <p:pic>
        <p:nvPicPr>
          <p:cNvPr id="4" name="Rezervirano mjesto sadržaja 3" descr="choocho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0"/>
            <a:ext cx="8280919" cy="4365104"/>
          </a:xfr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pic>
        <p:nvPicPr>
          <p:cNvPr id="4" name="Rezervirano mjesto sadržaja 3" descr="Marco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628800"/>
            <a:ext cx="6799569" cy="4525963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b="1" dirty="0" err="1"/>
              <a:t>Steamboats</a:t>
            </a:r>
            <a:endParaRPr lang="hr-BA" dirty="0"/>
          </a:p>
        </p:txBody>
      </p:sp>
      <p:pic>
        <p:nvPicPr>
          <p:cNvPr id="4" name="Rezervirano mjesto sadržaja 3" descr="ecotec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14700" y="3006725"/>
            <a:ext cx="2514600" cy="1895475"/>
          </a:xfr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b="1" dirty="0"/>
              <a:t>CARVER, GEORGE WASHINGTON</a:t>
            </a:r>
            <a:endParaRPr lang="hr-BA" dirty="0"/>
          </a:p>
        </p:txBody>
      </p:sp>
      <p:pic>
        <p:nvPicPr>
          <p:cNvPr id="4" name="Rezervirano mjesto sadržaja 3" descr="Carv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96752"/>
            <a:ext cx="5172075" cy="5472608"/>
          </a:xfrm>
        </p:spPr>
      </p:pic>
      <p:sp>
        <p:nvSpPr>
          <p:cNvPr id="5" name="Pravokutnik 4"/>
          <p:cNvSpPr/>
          <p:nvPr/>
        </p:nvSpPr>
        <p:spPr>
          <a:xfrm>
            <a:off x="5148064" y="1268760"/>
            <a:ext cx="3995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Carver developed hundreds of products from </a:t>
            </a:r>
            <a:r>
              <a:rPr lang="en-US" dirty="0">
                <a:hlinkClick r:id="rId3"/>
              </a:rPr>
              <a:t>peanuts</a:t>
            </a:r>
            <a:r>
              <a:rPr lang="en-US" dirty="0"/>
              <a:t>, sweet potatoes, pecans, and soybeans</a:t>
            </a:r>
            <a:endParaRPr lang="hr-BA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b="1" dirty="0"/>
              <a:t>NAISMITH, JAMES</a:t>
            </a:r>
            <a:endParaRPr lang="hr-BA" dirty="0"/>
          </a:p>
        </p:txBody>
      </p:sp>
      <p:pic>
        <p:nvPicPr>
          <p:cNvPr id="4" name="Rezervirano mjesto sadržaja 3" descr="Naismith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556792"/>
            <a:ext cx="4373636" cy="5040560"/>
          </a:xfrm>
        </p:spPr>
      </p:pic>
      <p:sp>
        <p:nvSpPr>
          <p:cNvPr id="5" name="Pravokutnik 4"/>
          <p:cNvSpPr/>
          <p:nvPr/>
        </p:nvSpPr>
        <p:spPr>
          <a:xfrm>
            <a:off x="5220072" y="1556792"/>
            <a:ext cx="36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James Naismith (1861-1939) was a Canadian physical education instructor who invented the game of </a:t>
            </a:r>
            <a:r>
              <a:rPr lang="en-US" dirty="0">
                <a:hlinkClick r:id="rId3"/>
              </a:rPr>
              <a:t>basketball</a:t>
            </a:r>
            <a:r>
              <a:rPr lang="en-US" dirty="0"/>
              <a:t> in 1891.</a:t>
            </a:r>
            <a:endParaRPr lang="hr-BA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Joseph </a:t>
            </a:r>
            <a:r>
              <a:rPr lang="en-US" dirty="0" err="1"/>
              <a:t>Gayetty</a:t>
            </a:r>
            <a:r>
              <a:rPr lang="en-US" dirty="0"/>
              <a:t> invented toilet paper in 1857.</a:t>
            </a:r>
            <a:endParaRPr lang="hr-BA" dirty="0"/>
          </a:p>
        </p:txBody>
      </p:sp>
      <p:pic>
        <p:nvPicPr>
          <p:cNvPr id="4" name="Rezervirano mjesto sadržaja 3" descr="Toiletpape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484784"/>
            <a:ext cx="4033787" cy="4320480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pic>
        <p:nvPicPr>
          <p:cNvPr id="4" name="Rezervirano mjesto sadržaja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err="1" smtClean="0"/>
              <a:t>Wha</a:t>
            </a:r>
            <a:r>
              <a:rPr lang="en-US" dirty="0" smtClean="0"/>
              <a:t>t</a:t>
            </a:r>
            <a:r>
              <a:rPr lang="hr-BA" dirty="0"/>
              <a:t> </a:t>
            </a:r>
            <a:r>
              <a:rPr lang="hr-BA" dirty="0" smtClean="0"/>
              <a:t>are </a:t>
            </a:r>
            <a:r>
              <a:rPr lang="hr-BA" dirty="0" err="1" smtClean="0"/>
              <a:t>English</a:t>
            </a:r>
            <a:r>
              <a:rPr lang="hr-BA" dirty="0" smtClean="0"/>
              <a:t> </a:t>
            </a:r>
            <a:r>
              <a:rPr lang="hr-BA" dirty="0" err="1" smtClean="0"/>
              <a:t>Inven</a:t>
            </a:r>
            <a:r>
              <a:rPr lang="en-US" dirty="0" smtClean="0"/>
              <a:t>t</a:t>
            </a:r>
            <a:r>
              <a:rPr lang="hr-BA" dirty="0" err="1" smtClean="0"/>
              <a:t>ions</a:t>
            </a:r>
            <a:r>
              <a:rPr lang="hr-BA" dirty="0" smtClean="0"/>
              <a:t>?</a:t>
            </a:r>
            <a:endParaRPr lang="hr-BA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English inventions and discoveries</a:t>
            </a:r>
            <a:r>
              <a:rPr lang="en-US" dirty="0"/>
              <a:t> are objects, processes or techniques invented or discovered </a:t>
            </a:r>
            <a:r>
              <a:rPr lang="en-US" dirty="0" smtClean="0"/>
              <a:t>by </a:t>
            </a:r>
            <a:r>
              <a:rPr lang="en-US" dirty="0"/>
              <a:t>a person born in England</a:t>
            </a:r>
            <a:r>
              <a:rPr lang="en-US" dirty="0" smtClean="0"/>
              <a:t>.</a:t>
            </a:r>
            <a:endParaRPr lang="hr-BA" dirty="0" smtClean="0"/>
          </a:p>
          <a:p>
            <a:endParaRPr lang="hr-BA" dirty="0" smtClean="0"/>
          </a:p>
          <a:p>
            <a:r>
              <a:rPr lang="en-US" dirty="0"/>
              <a:t>Often, </a:t>
            </a:r>
            <a:r>
              <a:rPr lang="en-US" dirty="0" smtClean="0"/>
              <a:t>things</a:t>
            </a:r>
            <a:r>
              <a:rPr lang="hr-BA" dirty="0" smtClean="0"/>
              <a:t> </a:t>
            </a:r>
            <a:r>
              <a:rPr lang="en-US" dirty="0" smtClean="0"/>
              <a:t>discovered</a:t>
            </a:r>
            <a:r>
              <a:rPr lang="en-US" dirty="0"/>
              <a:t> for the first time are also called "inventions", and in many cases, there is no clear line between the two.</a:t>
            </a:r>
            <a:endParaRPr lang="hr-B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dirty="0" smtClean="0"/>
              <a:t>Some </a:t>
            </a:r>
            <a:r>
              <a:rPr lang="hr-BA" dirty="0" err="1" smtClean="0"/>
              <a:t>of</a:t>
            </a:r>
            <a:r>
              <a:rPr lang="hr-BA" dirty="0" smtClean="0"/>
              <a:t> </a:t>
            </a:r>
            <a:r>
              <a:rPr lang="hr-BA" dirty="0" err="1" smtClean="0"/>
              <a:t>English</a:t>
            </a:r>
            <a:r>
              <a:rPr lang="hr-BA" dirty="0" smtClean="0"/>
              <a:t> </a:t>
            </a:r>
            <a:r>
              <a:rPr lang="hr-BA" dirty="0" err="1" smtClean="0"/>
              <a:t>inven</a:t>
            </a:r>
            <a:r>
              <a:rPr lang="en-US" dirty="0" smtClean="0"/>
              <a:t>t</a:t>
            </a:r>
            <a:r>
              <a:rPr lang="hr-BA" dirty="0" err="1" smtClean="0"/>
              <a:t>ions</a:t>
            </a:r>
            <a:r>
              <a:rPr lang="hr-BA" dirty="0" smtClean="0"/>
              <a:t> </a:t>
            </a:r>
            <a:endParaRPr lang="hr-BA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1738536" cy="639762"/>
          </a:xfrm>
        </p:spPr>
        <p:txBody>
          <a:bodyPr/>
          <a:lstStyle/>
          <a:p>
            <a:r>
              <a:rPr lang="hr-BA" dirty="0" err="1" smtClean="0"/>
              <a:t>Year</a:t>
            </a:r>
            <a:endParaRPr lang="hr-BA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half" idx="3"/>
          </p:nvPr>
        </p:nvSpPr>
        <p:spPr>
          <a:xfrm>
            <a:off x="2195736" y="1535113"/>
            <a:ext cx="6491065" cy="639762"/>
          </a:xfrm>
        </p:spPr>
        <p:txBody>
          <a:bodyPr/>
          <a:lstStyle/>
          <a:p>
            <a:r>
              <a:rPr lang="hr-BA" dirty="0" smtClean="0"/>
              <a:t> </a:t>
            </a:r>
            <a:r>
              <a:rPr lang="hr-BA" dirty="0" err="1" smtClean="0"/>
              <a:t>Wha</a:t>
            </a:r>
            <a:r>
              <a:rPr lang="en-US" dirty="0" smtClean="0"/>
              <a:t>t</a:t>
            </a:r>
            <a:r>
              <a:rPr lang="hr-BA" dirty="0" smtClean="0"/>
              <a:t> </a:t>
            </a:r>
            <a:r>
              <a:rPr lang="hr-BA" dirty="0" err="1" smtClean="0"/>
              <a:t>was</a:t>
            </a:r>
            <a:r>
              <a:rPr lang="hr-BA" dirty="0" smtClean="0"/>
              <a:t> </a:t>
            </a:r>
            <a:r>
              <a:rPr lang="hr-BA" dirty="0" err="1" smtClean="0"/>
              <a:t>inven</a:t>
            </a:r>
            <a:r>
              <a:rPr lang="en-US" dirty="0" smtClean="0"/>
              <a:t>t</a:t>
            </a:r>
            <a:r>
              <a:rPr lang="hr-BA" dirty="0" err="1" smtClean="0"/>
              <a:t>ed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</a:t>
            </a:r>
            <a:r>
              <a:rPr lang="hr-BA" dirty="0" err="1" smtClean="0"/>
              <a:t>by</a:t>
            </a:r>
            <a:r>
              <a:rPr lang="hr-BA" dirty="0" smtClean="0"/>
              <a:t> who?</a:t>
            </a:r>
            <a:endParaRPr lang="hr-BA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1594520" cy="3951288"/>
          </a:xfrm>
        </p:spPr>
        <p:txBody>
          <a:bodyPr/>
          <a:lstStyle/>
          <a:p>
            <a:r>
              <a:rPr lang="hr-BA" b="1" dirty="0" smtClean="0"/>
              <a:t>1800</a:t>
            </a:r>
          </a:p>
          <a:p>
            <a:endParaRPr lang="hr-BA" b="1" dirty="0" smtClean="0"/>
          </a:p>
          <a:p>
            <a:r>
              <a:rPr lang="hr-BA" b="1" dirty="0" smtClean="0"/>
              <a:t>1810</a:t>
            </a:r>
          </a:p>
          <a:p>
            <a:endParaRPr lang="hr-BA" b="1" dirty="0"/>
          </a:p>
          <a:p>
            <a:endParaRPr lang="hr-BA" dirty="0" smtClean="0"/>
          </a:p>
          <a:p>
            <a:r>
              <a:rPr lang="hr-BA" b="1" dirty="0"/>
              <a:t>1814</a:t>
            </a:r>
            <a:endParaRPr lang="hr-BA" dirty="0" smtClean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195737" y="2174875"/>
            <a:ext cx="6491064" cy="3951288"/>
          </a:xfrm>
        </p:spPr>
        <p:txBody>
          <a:bodyPr>
            <a:normAutofit/>
          </a:bodyPr>
          <a:lstStyle/>
          <a:p>
            <a:r>
              <a:rPr lang="en-US" dirty="0"/>
              <a:t>Count Alessandro Volta invents the </a:t>
            </a:r>
            <a:r>
              <a:rPr lang="en-US" b="1" dirty="0" smtClean="0"/>
              <a:t>battery</a:t>
            </a:r>
            <a:endParaRPr lang="hr-BA" b="1" dirty="0" smtClean="0"/>
          </a:p>
          <a:p>
            <a:endParaRPr lang="hr-BA" b="1" dirty="0"/>
          </a:p>
          <a:p>
            <a:r>
              <a:rPr lang="hr-BA" dirty="0"/>
              <a:t>German, </a:t>
            </a:r>
            <a:r>
              <a:rPr lang="hr-BA" dirty="0" err="1"/>
              <a:t>Frederick</a:t>
            </a:r>
            <a:r>
              <a:rPr lang="hr-BA" dirty="0"/>
              <a:t> </a:t>
            </a:r>
            <a:r>
              <a:rPr lang="hr-BA" dirty="0" err="1"/>
              <a:t>Koenig</a:t>
            </a:r>
            <a:r>
              <a:rPr lang="hr-BA" dirty="0"/>
              <a:t> </a:t>
            </a:r>
            <a:r>
              <a:rPr lang="hr-BA" dirty="0" err="1"/>
              <a:t>invents</a:t>
            </a:r>
            <a:r>
              <a:rPr lang="hr-BA" dirty="0"/>
              <a:t> </a:t>
            </a:r>
            <a:r>
              <a:rPr lang="hr-BA" dirty="0" err="1"/>
              <a:t>an</a:t>
            </a:r>
            <a:r>
              <a:rPr lang="hr-BA" dirty="0"/>
              <a:t> </a:t>
            </a:r>
            <a:r>
              <a:rPr lang="hr-BA" dirty="0" err="1"/>
              <a:t>improved</a:t>
            </a:r>
            <a:r>
              <a:rPr lang="hr-BA" dirty="0"/>
              <a:t> </a:t>
            </a:r>
            <a:r>
              <a:rPr lang="hr-BA" b="1" dirty="0" err="1"/>
              <a:t>printing</a:t>
            </a:r>
            <a:r>
              <a:rPr lang="hr-BA" b="1" dirty="0"/>
              <a:t> press</a:t>
            </a:r>
            <a:r>
              <a:rPr lang="hr-BA" dirty="0" smtClean="0"/>
              <a:t>.</a:t>
            </a:r>
          </a:p>
          <a:p>
            <a:endParaRPr lang="hr-BA" dirty="0"/>
          </a:p>
          <a:p>
            <a:r>
              <a:rPr lang="en-US" dirty="0"/>
              <a:t>Joseph </a:t>
            </a:r>
            <a:r>
              <a:rPr lang="en-US" dirty="0" err="1"/>
              <a:t>Nicéphore</a:t>
            </a:r>
            <a:r>
              <a:rPr lang="en-US" dirty="0"/>
              <a:t> </a:t>
            </a:r>
            <a:r>
              <a:rPr lang="en-US" dirty="0" err="1"/>
              <a:t>Niépce</a:t>
            </a:r>
            <a:r>
              <a:rPr lang="en-US" dirty="0"/>
              <a:t> was the first person to take a </a:t>
            </a:r>
            <a:r>
              <a:rPr lang="en-US" b="1" dirty="0"/>
              <a:t>photograph</a:t>
            </a:r>
            <a:r>
              <a:rPr lang="en-US" dirty="0"/>
              <a:t>. </a:t>
            </a:r>
            <a:endParaRPr lang="hr-BA" dirty="0"/>
          </a:p>
          <a:p>
            <a:endParaRPr lang="hr-BA" b="1" dirty="0" smtClean="0"/>
          </a:p>
          <a:p>
            <a:endParaRPr lang="en-US" dirty="0"/>
          </a:p>
          <a:p>
            <a:endParaRPr lang="hr-BA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1450504" cy="639762"/>
          </a:xfrm>
        </p:spPr>
        <p:txBody>
          <a:bodyPr/>
          <a:lstStyle/>
          <a:p>
            <a:r>
              <a:rPr lang="hr-BA" dirty="0" err="1" smtClean="0"/>
              <a:t>Year</a:t>
            </a:r>
            <a:endParaRPr lang="hr-BA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half" idx="3"/>
          </p:nvPr>
        </p:nvSpPr>
        <p:spPr>
          <a:xfrm>
            <a:off x="2195737" y="1535113"/>
            <a:ext cx="6491064" cy="639762"/>
          </a:xfrm>
        </p:spPr>
        <p:txBody>
          <a:bodyPr>
            <a:normAutofit/>
          </a:bodyPr>
          <a:lstStyle/>
          <a:p>
            <a:r>
              <a:rPr lang="hr-BA" dirty="0" err="1" smtClean="0"/>
              <a:t>Wha</a:t>
            </a:r>
            <a:r>
              <a:rPr lang="en-US" dirty="0" smtClean="0"/>
              <a:t>t</a:t>
            </a:r>
            <a:r>
              <a:rPr lang="hr-BA" dirty="0" smtClean="0"/>
              <a:t> </a:t>
            </a:r>
            <a:r>
              <a:rPr lang="hr-BA" dirty="0" err="1" smtClean="0"/>
              <a:t>was</a:t>
            </a:r>
            <a:r>
              <a:rPr lang="hr-BA" dirty="0" smtClean="0"/>
              <a:t> </a:t>
            </a:r>
            <a:r>
              <a:rPr lang="hr-BA" dirty="0" err="1" smtClean="0"/>
              <a:t>inven</a:t>
            </a:r>
            <a:r>
              <a:rPr lang="en-US" dirty="0" smtClean="0"/>
              <a:t>t</a:t>
            </a:r>
            <a:r>
              <a:rPr lang="hr-BA" dirty="0" err="1" smtClean="0"/>
              <a:t>ed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</a:t>
            </a:r>
            <a:r>
              <a:rPr lang="hr-BA" dirty="0" err="1" smtClean="0"/>
              <a:t>by</a:t>
            </a:r>
            <a:r>
              <a:rPr lang="hr-BA" dirty="0" smtClean="0"/>
              <a:t> who?</a:t>
            </a:r>
            <a:endParaRPr lang="hr-BA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1594520" cy="3951288"/>
          </a:xfrm>
        </p:spPr>
        <p:txBody>
          <a:bodyPr/>
          <a:lstStyle/>
          <a:p>
            <a:r>
              <a:rPr lang="hr-BA" b="1" dirty="0" smtClean="0"/>
              <a:t>1819</a:t>
            </a:r>
          </a:p>
          <a:p>
            <a:endParaRPr lang="hr-BA" b="1" dirty="0"/>
          </a:p>
          <a:p>
            <a:r>
              <a:rPr lang="hr-BA" b="1" dirty="0" smtClean="0"/>
              <a:t>1825</a:t>
            </a:r>
          </a:p>
          <a:p>
            <a:endParaRPr lang="hr-BA" b="1" dirty="0"/>
          </a:p>
          <a:p>
            <a:r>
              <a:rPr lang="hr-BA" b="1" dirty="0" smtClean="0"/>
              <a:t>1827</a:t>
            </a:r>
          </a:p>
          <a:p>
            <a:endParaRPr lang="hr-BA" b="1" dirty="0"/>
          </a:p>
          <a:p>
            <a:r>
              <a:rPr lang="hr-BA" b="1" dirty="0" smtClean="0"/>
              <a:t>1838</a:t>
            </a:r>
          </a:p>
          <a:p>
            <a:endParaRPr lang="hr-BA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195736" y="2174875"/>
            <a:ext cx="6491065" cy="3951288"/>
          </a:xfrm>
        </p:spPr>
        <p:txBody>
          <a:bodyPr/>
          <a:lstStyle/>
          <a:p>
            <a:r>
              <a:rPr lang="en-US" dirty="0"/>
              <a:t>René </a:t>
            </a:r>
            <a:r>
              <a:rPr lang="en-US" dirty="0" err="1"/>
              <a:t>Laënnec</a:t>
            </a:r>
            <a:r>
              <a:rPr lang="en-US" dirty="0"/>
              <a:t> invents the </a:t>
            </a:r>
            <a:r>
              <a:rPr lang="en-US" b="1" dirty="0"/>
              <a:t>stethoscope</a:t>
            </a:r>
            <a:r>
              <a:rPr lang="en-US" dirty="0"/>
              <a:t>. </a:t>
            </a:r>
          </a:p>
          <a:p>
            <a:endParaRPr lang="hr-BA" dirty="0" smtClean="0"/>
          </a:p>
          <a:p>
            <a:r>
              <a:rPr lang="en-US" dirty="0"/>
              <a:t>William Sturgeon invented the </a:t>
            </a:r>
            <a:r>
              <a:rPr lang="en-US" b="1" dirty="0"/>
              <a:t>electromagnet</a:t>
            </a:r>
            <a:r>
              <a:rPr lang="en-US" dirty="0"/>
              <a:t>.</a:t>
            </a:r>
          </a:p>
          <a:p>
            <a:endParaRPr lang="hr-BA" dirty="0" smtClean="0"/>
          </a:p>
          <a:p>
            <a:r>
              <a:rPr lang="en-US" dirty="0"/>
              <a:t>Charles </a:t>
            </a:r>
            <a:r>
              <a:rPr lang="en-US" dirty="0" smtClean="0"/>
              <a:t>Wheatstone</a:t>
            </a:r>
            <a:r>
              <a:rPr lang="en-US" dirty="0"/>
              <a:t> invents the </a:t>
            </a:r>
            <a:r>
              <a:rPr lang="en-US" b="1" dirty="0"/>
              <a:t>microphone</a:t>
            </a:r>
            <a:r>
              <a:rPr lang="en-US" dirty="0"/>
              <a:t>.</a:t>
            </a:r>
          </a:p>
          <a:p>
            <a:endParaRPr lang="hr-BA" dirty="0" smtClean="0"/>
          </a:p>
          <a:p>
            <a:r>
              <a:rPr lang="hr-BA" dirty="0" err="1"/>
              <a:t>Samual</a:t>
            </a:r>
            <a:r>
              <a:rPr lang="hr-BA" dirty="0"/>
              <a:t> Morse </a:t>
            </a:r>
            <a:r>
              <a:rPr lang="hr-BA" dirty="0" err="1"/>
              <a:t>invents</a:t>
            </a:r>
            <a:r>
              <a:rPr lang="hr-BA" dirty="0"/>
              <a:t> </a:t>
            </a:r>
            <a:r>
              <a:rPr lang="hr-BA" b="1" dirty="0" err="1"/>
              <a:t>Morse</a:t>
            </a:r>
            <a:r>
              <a:rPr lang="hr-BA" b="1" dirty="0"/>
              <a:t> </a:t>
            </a:r>
            <a:r>
              <a:rPr lang="hr-BA" b="1" dirty="0" err="1"/>
              <a:t>Code</a:t>
            </a:r>
            <a:r>
              <a:rPr lang="hr-BA" dirty="0" smtClean="0"/>
              <a:t>.</a:t>
            </a:r>
          </a:p>
          <a:p>
            <a:endParaRPr lang="hr-BA" dirty="0"/>
          </a:p>
          <a:p>
            <a:endParaRPr lang="hr-B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1306488" cy="639762"/>
          </a:xfrm>
        </p:spPr>
        <p:txBody>
          <a:bodyPr/>
          <a:lstStyle/>
          <a:p>
            <a:r>
              <a:rPr lang="hr-BA" dirty="0" err="1" smtClean="0"/>
              <a:t>Year</a:t>
            </a:r>
            <a:endParaRPr lang="hr-BA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half" idx="3"/>
          </p:nvPr>
        </p:nvSpPr>
        <p:spPr>
          <a:xfrm>
            <a:off x="1835697" y="1535113"/>
            <a:ext cx="6851104" cy="639762"/>
          </a:xfrm>
        </p:spPr>
        <p:txBody>
          <a:bodyPr/>
          <a:lstStyle/>
          <a:p>
            <a:r>
              <a:rPr lang="hr-BA" dirty="0" err="1" smtClean="0"/>
              <a:t>Wha</a:t>
            </a:r>
            <a:r>
              <a:rPr lang="en-US" dirty="0" smtClean="0"/>
              <a:t>t</a:t>
            </a:r>
            <a:r>
              <a:rPr lang="hr-BA" dirty="0" smtClean="0"/>
              <a:t> </a:t>
            </a:r>
            <a:r>
              <a:rPr lang="hr-BA" dirty="0" err="1" smtClean="0"/>
              <a:t>was</a:t>
            </a:r>
            <a:r>
              <a:rPr lang="hr-BA" dirty="0" smtClean="0"/>
              <a:t> </a:t>
            </a:r>
            <a:r>
              <a:rPr lang="hr-BA" dirty="0" err="1" smtClean="0"/>
              <a:t>made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</a:t>
            </a:r>
            <a:r>
              <a:rPr lang="hr-BA" dirty="0" err="1" smtClean="0"/>
              <a:t>by</a:t>
            </a:r>
            <a:r>
              <a:rPr lang="hr-BA" dirty="0" smtClean="0"/>
              <a:t> who </a:t>
            </a:r>
            <a:endParaRPr lang="hr-BA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1306488" cy="3951288"/>
          </a:xfrm>
        </p:spPr>
        <p:txBody>
          <a:bodyPr>
            <a:normAutofit fontScale="92500"/>
          </a:bodyPr>
          <a:lstStyle/>
          <a:p>
            <a:r>
              <a:rPr lang="hr-BA" dirty="0" smtClean="0"/>
              <a:t>1854</a:t>
            </a:r>
          </a:p>
          <a:p>
            <a:endParaRPr lang="hr-BA" dirty="0"/>
          </a:p>
          <a:p>
            <a:r>
              <a:rPr lang="hr-BA" dirty="0" smtClean="0"/>
              <a:t>1861</a:t>
            </a:r>
          </a:p>
          <a:p>
            <a:endParaRPr lang="hr-BA" dirty="0"/>
          </a:p>
          <a:p>
            <a:r>
              <a:rPr lang="hr-BA" dirty="0" smtClean="0"/>
              <a:t>1866</a:t>
            </a:r>
          </a:p>
          <a:p>
            <a:endParaRPr lang="hr-BA" dirty="0"/>
          </a:p>
          <a:p>
            <a:r>
              <a:rPr lang="hr-BA" dirty="0" smtClean="0"/>
              <a:t>1885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1835697" y="2174875"/>
            <a:ext cx="6851104" cy="39512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American, Elias Howe invents a </a:t>
            </a:r>
            <a:r>
              <a:rPr lang="en-US" b="1" dirty="0"/>
              <a:t>sewing </a:t>
            </a:r>
            <a:r>
              <a:rPr lang="en-US" b="1" dirty="0" smtClean="0"/>
              <a:t>machine</a:t>
            </a:r>
            <a:r>
              <a:rPr lang="hr-BA" dirty="0" smtClean="0"/>
              <a:t>.</a:t>
            </a:r>
          </a:p>
          <a:p>
            <a:endParaRPr lang="hr-BA" dirty="0" smtClean="0"/>
          </a:p>
          <a:p>
            <a:r>
              <a:rPr lang="fr-FR" dirty="0"/>
              <a:t>Pierre Michaux </a:t>
            </a:r>
            <a:r>
              <a:rPr lang="fr-FR" dirty="0" err="1"/>
              <a:t>invents</a:t>
            </a:r>
            <a:r>
              <a:rPr lang="fr-FR" dirty="0"/>
              <a:t> a </a:t>
            </a:r>
            <a:r>
              <a:rPr lang="fr-FR" b="1" dirty="0"/>
              <a:t>bicycle</a:t>
            </a:r>
            <a:r>
              <a:rPr lang="fr-FR" dirty="0" smtClean="0"/>
              <a:t>.</a:t>
            </a:r>
            <a:endParaRPr lang="hr-BA" dirty="0" smtClean="0"/>
          </a:p>
          <a:p>
            <a:endParaRPr lang="hr-BA" dirty="0"/>
          </a:p>
          <a:p>
            <a:r>
              <a:rPr lang="hr-BA" dirty="0"/>
              <a:t>Alfred Nobel </a:t>
            </a:r>
            <a:r>
              <a:rPr lang="hr-BA" dirty="0" err="1"/>
              <a:t>invents</a:t>
            </a:r>
            <a:r>
              <a:rPr lang="hr-BA" dirty="0"/>
              <a:t> </a:t>
            </a:r>
            <a:r>
              <a:rPr lang="hr-BA" b="1" dirty="0" err="1"/>
              <a:t>dynamite</a:t>
            </a:r>
            <a:r>
              <a:rPr lang="hr-BA" dirty="0" smtClean="0"/>
              <a:t>.</a:t>
            </a:r>
          </a:p>
          <a:p>
            <a:endParaRPr lang="hr-BA" dirty="0"/>
          </a:p>
          <a:p>
            <a:r>
              <a:rPr lang="en-US" dirty="0"/>
              <a:t>Karl Benz invents the first practical </a:t>
            </a:r>
            <a:r>
              <a:rPr lang="en-US" b="1" dirty="0"/>
              <a:t>automobile</a:t>
            </a:r>
            <a:r>
              <a:rPr lang="en-US" dirty="0"/>
              <a:t> to be powered by an internal-combustion engine. </a:t>
            </a:r>
          </a:p>
          <a:p>
            <a:endParaRPr lang="hr-BA" dirty="0"/>
          </a:p>
          <a:p>
            <a:endParaRPr lang="fr-FR" dirty="0"/>
          </a:p>
          <a:p>
            <a:endParaRPr lang="hr-BA" dirty="0"/>
          </a:p>
          <a:p>
            <a:endParaRPr lang="en-US" dirty="0"/>
          </a:p>
          <a:p>
            <a:endParaRPr lang="hr-BA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1594520" cy="639762"/>
          </a:xfrm>
        </p:spPr>
        <p:txBody>
          <a:bodyPr/>
          <a:lstStyle/>
          <a:p>
            <a:r>
              <a:rPr lang="hr-BA" dirty="0" err="1" smtClean="0"/>
              <a:t>Year</a:t>
            </a:r>
            <a:endParaRPr lang="hr-BA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half" idx="3"/>
          </p:nvPr>
        </p:nvSpPr>
        <p:spPr>
          <a:xfrm>
            <a:off x="2483768" y="1535113"/>
            <a:ext cx="6203033" cy="639762"/>
          </a:xfrm>
        </p:spPr>
        <p:txBody>
          <a:bodyPr/>
          <a:lstStyle/>
          <a:p>
            <a:pPr algn="ctr"/>
            <a:r>
              <a:rPr lang="hr-BA" dirty="0" err="1" smtClean="0"/>
              <a:t>Wha</a:t>
            </a:r>
            <a:r>
              <a:rPr lang="en-US" dirty="0" smtClean="0"/>
              <a:t>t</a:t>
            </a:r>
            <a:r>
              <a:rPr lang="hr-BA" dirty="0" smtClean="0"/>
              <a:t> </a:t>
            </a:r>
            <a:r>
              <a:rPr lang="hr-BA" dirty="0" err="1" smtClean="0"/>
              <a:t>was</a:t>
            </a:r>
            <a:r>
              <a:rPr lang="hr-BA" dirty="0" smtClean="0"/>
              <a:t> </a:t>
            </a:r>
            <a:r>
              <a:rPr lang="hr-BA" dirty="0" err="1" smtClean="0"/>
              <a:t>inven</a:t>
            </a:r>
            <a:r>
              <a:rPr lang="en-US" dirty="0" smtClean="0"/>
              <a:t>t</a:t>
            </a:r>
            <a:r>
              <a:rPr lang="hr-BA" dirty="0" err="1" smtClean="0"/>
              <a:t>ed</a:t>
            </a:r>
            <a:r>
              <a:rPr lang="hr-BA" dirty="0" smtClean="0"/>
              <a:t> </a:t>
            </a:r>
            <a:r>
              <a:rPr lang="hr-BA" dirty="0" err="1" smtClean="0"/>
              <a:t>and</a:t>
            </a:r>
            <a:r>
              <a:rPr lang="hr-BA" dirty="0" smtClean="0"/>
              <a:t> </a:t>
            </a:r>
            <a:r>
              <a:rPr lang="hr-BA" dirty="0" err="1" smtClean="0"/>
              <a:t>by</a:t>
            </a:r>
            <a:r>
              <a:rPr lang="hr-BA" dirty="0" smtClean="0"/>
              <a:t> who</a:t>
            </a:r>
            <a:endParaRPr lang="hr-BA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2242592" cy="3951288"/>
          </a:xfrm>
        </p:spPr>
        <p:txBody>
          <a:bodyPr>
            <a:normAutofit/>
          </a:bodyPr>
          <a:lstStyle/>
          <a:p>
            <a:r>
              <a:rPr lang="hr-BA" dirty="0" smtClean="0"/>
              <a:t>1888</a:t>
            </a:r>
          </a:p>
          <a:p>
            <a:endParaRPr lang="hr-BA" dirty="0" smtClean="0"/>
          </a:p>
          <a:p>
            <a:endParaRPr lang="hr-BA" dirty="0"/>
          </a:p>
          <a:p>
            <a:r>
              <a:rPr lang="hr-BA" dirty="0" smtClean="0"/>
              <a:t>1893</a:t>
            </a:r>
          </a:p>
          <a:p>
            <a:endParaRPr lang="hr-BA" dirty="0"/>
          </a:p>
          <a:p>
            <a:r>
              <a:rPr lang="hr-BA" dirty="0" smtClean="0"/>
              <a:t>1898</a:t>
            </a:r>
          </a:p>
          <a:p>
            <a:endParaRPr lang="hr-BA" dirty="0"/>
          </a:p>
          <a:p>
            <a:r>
              <a:rPr lang="hr-BA" dirty="0" smtClean="0"/>
              <a:t>1899</a:t>
            </a:r>
            <a:endParaRPr lang="en-US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699792" y="2174875"/>
            <a:ext cx="5987009" cy="3951288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Nikola Tesla</a:t>
            </a:r>
            <a:r>
              <a:rPr lang="en-US" dirty="0"/>
              <a:t> invents the AC motor and </a:t>
            </a:r>
            <a:r>
              <a:rPr lang="en-US" dirty="0" err="1" smtClean="0"/>
              <a:t>transforme</a:t>
            </a:r>
            <a:r>
              <a:rPr lang="hr-BA" dirty="0" smtClean="0"/>
              <a:t>r.</a:t>
            </a:r>
          </a:p>
          <a:p>
            <a:endParaRPr lang="hr-BA" dirty="0"/>
          </a:p>
          <a:p>
            <a:r>
              <a:rPr lang="en-US" dirty="0"/>
              <a:t>American, W.L. Judson invents the </a:t>
            </a:r>
            <a:r>
              <a:rPr lang="en-US" b="1" dirty="0"/>
              <a:t>zipper</a:t>
            </a:r>
            <a:r>
              <a:rPr lang="en-US" dirty="0" smtClean="0"/>
              <a:t>.</a:t>
            </a:r>
            <a:endParaRPr lang="hr-BA" dirty="0"/>
          </a:p>
          <a:p>
            <a:endParaRPr lang="hr-BA" dirty="0" smtClean="0"/>
          </a:p>
          <a:p>
            <a:r>
              <a:rPr lang="en-US" dirty="0"/>
              <a:t>Edwin Prescott patents the </a:t>
            </a:r>
            <a:r>
              <a:rPr lang="en-US" b="1" dirty="0"/>
              <a:t>roller coaster</a:t>
            </a:r>
            <a:r>
              <a:rPr lang="en-US" dirty="0"/>
              <a:t>.</a:t>
            </a:r>
          </a:p>
          <a:p>
            <a:endParaRPr lang="hr-BA" dirty="0" smtClean="0"/>
          </a:p>
          <a:p>
            <a:r>
              <a:rPr lang="en-US" dirty="0"/>
              <a:t>J.S. Thurman patents the motor-driven </a:t>
            </a:r>
            <a:r>
              <a:rPr lang="en-US" b="1" dirty="0"/>
              <a:t>vacuum </a:t>
            </a:r>
            <a:r>
              <a:rPr lang="en-US" b="1" dirty="0" smtClean="0"/>
              <a:t>clean</a:t>
            </a:r>
            <a:r>
              <a:rPr lang="hr-BA" b="1" dirty="0" smtClean="0"/>
              <a:t>er</a:t>
            </a:r>
            <a:r>
              <a:rPr lang="en-US" dirty="0" smtClean="0"/>
              <a:t>.</a:t>
            </a:r>
            <a:endParaRPr lang="en-US" dirty="0"/>
          </a:p>
          <a:p>
            <a:endParaRPr lang="hr-BA" dirty="0"/>
          </a:p>
        </p:txBody>
      </p:sp>
      <p:sp>
        <p:nvSpPr>
          <p:cNvPr id="7" name="Rezervirano mjesto teksta 4"/>
          <p:cNvSpPr txBox="1">
            <a:spLocks/>
          </p:cNvSpPr>
          <p:nvPr/>
        </p:nvSpPr>
        <p:spPr>
          <a:xfrm>
            <a:off x="4797425" y="1687513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r-B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4211960" y="404664"/>
            <a:ext cx="4474840" cy="3816424"/>
          </a:xfrm>
        </p:spPr>
        <p:txBody>
          <a:bodyPr>
            <a:normAutofit/>
          </a:bodyPr>
          <a:lstStyle/>
          <a:p>
            <a:r>
              <a:rPr lang="en-US" b="0" dirty="0"/>
              <a:t>The History of Theme Park Inventions - The Ferris Wheel</a:t>
            </a:r>
            <a:endParaRPr lang="hr-BA" dirty="0"/>
          </a:p>
        </p:txBody>
      </p:sp>
      <p:pic>
        <p:nvPicPr>
          <p:cNvPr id="14" name="Rezervirano mjesto sadržaja 13" descr="ferriswheel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44824"/>
            <a:ext cx="3836907" cy="4216382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131840" y="332656"/>
            <a:ext cx="5554960" cy="4176464"/>
          </a:xfrm>
        </p:spPr>
        <p:txBody>
          <a:bodyPr>
            <a:normAutofit/>
          </a:bodyPr>
          <a:lstStyle/>
          <a:p>
            <a:r>
              <a:rPr lang="en-US" b="1" dirty="0" smtClean="0"/>
              <a:t> Zipper</a:t>
            </a:r>
            <a:r>
              <a:rPr lang="hr-BA" b="1" dirty="0" smtClean="0"/>
              <a:t> </a:t>
            </a:r>
            <a:r>
              <a:rPr lang="hr-BA" b="1" dirty="0" err="1" smtClean="0"/>
              <a:t>maker</a:t>
            </a:r>
            <a:r>
              <a:rPr lang="hr-BA" b="1" dirty="0" smtClean="0"/>
              <a:t> </a:t>
            </a:r>
            <a:endParaRPr lang="hr-BA" dirty="0"/>
          </a:p>
        </p:txBody>
      </p:sp>
      <p:pic>
        <p:nvPicPr>
          <p:cNvPr id="4" name="Rezervirano mjesto sadržaja 3" descr="gideonsundb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874615" cy="4292758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95936" y="548680"/>
            <a:ext cx="4690864" cy="3024336"/>
          </a:xfrm>
        </p:spPr>
        <p:txBody>
          <a:bodyPr>
            <a:normAutofit/>
          </a:bodyPr>
          <a:lstStyle/>
          <a:p>
            <a:r>
              <a:rPr lang="hr-BA" dirty="0" err="1"/>
              <a:t>John</a:t>
            </a:r>
            <a:r>
              <a:rPr lang="hr-BA" dirty="0"/>
              <a:t> </a:t>
            </a:r>
            <a:r>
              <a:rPr lang="hr-BA" dirty="0" err="1"/>
              <a:t>Pemberton</a:t>
            </a:r>
            <a:r>
              <a:rPr lang="hr-BA" dirty="0"/>
              <a:t> </a:t>
            </a:r>
            <a:r>
              <a:rPr lang="hr-BA" dirty="0" err="1"/>
              <a:t>invents</a:t>
            </a:r>
            <a:r>
              <a:rPr lang="hr-BA" dirty="0"/>
              <a:t> </a:t>
            </a:r>
            <a:r>
              <a:rPr lang="hr-BA" b="1" dirty="0" err="1"/>
              <a:t>Coca</a:t>
            </a:r>
            <a:r>
              <a:rPr lang="hr-BA" b="1" dirty="0"/>
              <a:t> Cola</a:t>
            </a:r>
            <a:r>
              <a:rPr lang="hr-BA" dirty="0"/>
              <a:t>.</a:t>
            </a:r>
            <a:br>
              <a:rPr lang="hr-BA" dirty="0"/>
            </a:br>
            <a:endParaRPr lang="hr-BA" dirty="0"/>
          </a:p>
        </p:txBody>
      </p:sp>
      <p:pic>
        <p:nvPicPr>
          <p:cNvPr id="4" name="Rezervirano mjesto sadržaja 3" descr="lg_cocacola_c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3412192" cy="6397860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</TotalTime>
  <Words>154</Words>
  <Application>Microsoft Office PowerPoint</Application>
  <PresentationFormat>Prikaz na zaslonu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Vrh</vt:lpstr>
      <vt:lpstr>English Inventions </vt:lpstr>
      <vt:lpstr>What are English Inventions?</vt:lpstr>
      <vt:lpstr>Some of English inventions </vt:lpstr>
      <vt:lpstr>Slajd 4</vt:lpstr>
      <vt:lpstr>Slajd 5</vt:lpstr>
      <vt:lpstr>Slajd 6</vt:lpstr>
      <vt:lpstr>The History of Theme Park Inventions - The Ferris Wheel</vt:lpstr>
      <vt:lpstr> Zipper maker </vt:lpstr>
      <vt:lpstr>John Pemberton invents Coca Cola. </vt:lpstr>
      <vt:lpstr>Steam Power Engine</vt:lpstr>
      <vt:lpstr>Slajd 11</vt:lpstr>
      <vt:lpstr>Slajd 12</vt:lpstr>
      <vt:lpstr>Steamboats</vt:lpstr>
      <vt:lpstr>CARVER, GEORGE WASHINGTON</vt:lpstr>
      <vt:lpstr>NAISMITH, JAMES</vt:lpstr>
      <vt:lpstr>Joseph Gayetty invented toilet paper in 1857.</vt:lpstr>
      <vt:lpstr>Slajd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Korisnik</cp:lastModifiedBy>
  <cp:revision>7</cp:revision>
  <dcterms:created xsi:type="dcterms:W3CDTF">2014-02-16T17:31:08Z</dcterms:created>
  <dcterms:modified xsi:type="dcterms:W3CDTF">2014-02-16T18:35:15Z</dcterms:modified>
</cp:coreProperties>
</file>